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1" r:id="rId2"/>
    <p:sldId id="256" r:id="rId3"/>
    <p:sldId id="260" r:id="rId4"/>
    <p:sldId id="257" r:id="rId5"/>
    <p:sldId id="259" r:id="rId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1" autoAdjust="0"/>
    <p:restoredTop sz="94660"/>
  </p:normalViewPr>
  <p:slideViewPr>
    <p:cSldViewPr snapToGrid="0">
      <p:cViewPr varScale="1">
        <p:scale>
          <a:sx n="73" d="100"/>
          <a:sy n="73" d="100"/>
        </p:scale>
        <p:origin x="748" y="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9D41DD-B1C0-437A-BC0A-8895EFB0EC86}" type="datetimeFigureOut">
              <a:rPr lang="en-US" smtClean="0"/>
              <a:t>9/18/2023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EE732E-266F-48C8-9578-5D67C9678D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66961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9D41DD-B1C0-437A-BC0A-8895EFB0EC86}" type="datetimeFigureOut">
              <a:rPr lang="en-US" smtClean="0"/>
              <a:t>9/18/2023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EE732E-266F-48C8-9578-5D67C9678D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91594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9D41DD-B1C0-437A-BC0A-8895EFB0EC86}" type="datetimeFigureOut">
              <a:rPr lang="en-US" smtClean="0"/>
              <a:t>9/18/2023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EE732E-266F-48C8-9578-5D67C9678D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02992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9D41DD-B1C0-437A-BC0A-8895EFB0EC86}" type="datetimeFigureOut">
              <a:rPr lang="en-US" smtClean="0"/>
              <a:t>9/18/2023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EE732E-266F-48C8-9578-5D67C9678D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2241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9D41DD-B1C0-437A-BC0A-8895EFB0EC86}" type="datetimeFigureOut">
              <a:rPr lang="en-US" smtClean="0"/>
              <a:t>9/18/2023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EE732E-266F-48C8-9578-5D67C9678D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40923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9D41DD-B1C0-437A-BC0A-8895EFB0EC86}" type="datetimeFigureOut">
              <a:rPr lang="en-US" smtClean="0"/>
              <a:t>9/18/2023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EE732E-266F-48C8-9578-5D67C9678D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28650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9D41DD-B1C0-437A-BC0A-8895EFB0EC86}" type="datetimeFigureOut">
              <a:rPr lang="en-US" smtClean="0"/>
              <a:t>9/18/2023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EE732E-266F-48C8-9578-5D67C9678D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99413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9D41DD-B1C0-437A-BC0A-8895EFB0EC86}" type="datetimeFigureOut">
              <a:rPr lang="en-US" smtClean="0"/>
              <a:t>9/18/2023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EE732E-266F-48C8-9578-5D67C9678D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19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9D41DD-B1C0-437A-BC0A-8895EFB0EC86}" type="datetimeFigureOut">
              <a:rPr lang="en-US" smtClean="0"/>
              <a:t>9/18/2023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EE732E-266F-48C8-9578-5D67C9678D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70569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9D41DD-B1C0-437A-BC0A-8895EFB0EC86}" type="datetimeFigureOut">
              <a:rPr lang="en-US" smtClean="0"/>
              <a:t>9/18/2023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EE732E-266F-48C8-9578-5D67C9678D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62546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9D41DD-B1C0-437A-BC0A-8895EFB0EC86}" type="datetimeFigureOut">
              <a:rPr lang="en-US" smtClean="0"/>
              <a:t>9/18/2023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EE732E-266F-48C8-9578-5D67C9678D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61262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9D41DD-B1C0-437A-BC0A-8895EFB0EC86}" type="datetimeFigureOut">
              <a:rPr lang="en-US" smtClean="0"/>
              <a:t>9/18/2023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EE732E-266F-48C8-9578-5D67C9678D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97870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mailto:teachingbasics@mcn.net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10" Type="http://schemas.openxmlformats.org/officeDocument/2006/relationships/image" Target="../media/image9.png"/><Relationship Id="rId4" Type="http://schemas.openxmlformats.org/officeDocument/2006/relationships/image" Target="../media/image3.jpeg"/><Relationship Id="rId9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3" Type="http://schemas.openxmlformats.org/officeDocument/2006/relationships/image" Target="../media/image11.png"/><Relationship Id="rId7" Type="http://schemas.openxmlformats.org/officeDocument/2006/relationships/image" Target="../media/image15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Relationship Id="rId9" Type="http://schemas.openxmlformats.org/officeDocument/2006/relationships/image" Target="../media/image17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jpeg"/><Relationship Id="rId3" Type="http://schemas.openxmlformats.org/officeDocument/2006/relationships/image" Target="../media/image19.jpeg"/><Relationship Id="rId7" Type="http://schemas.openxmlformats.org/officeDocument/2006/relationships/image" Target="../media/image7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jpeg"/><Relationship Id="rId5" Type="http://schemas.openxmlformats.org/officeDocument/2006/relationships/image" Target="../media/image2.jpeg"/><Relationship Id="rId4" Type="http://schemas.openxmlformats.org/officeDocument/2006/relationships/image" Target="../media/image20.jpeg"/><Relationship Id="rId9" Type="http://schemas.openxmlformats.org/officeDocument/2006/relationships/image" Target="../media/image23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7" Type="http://schemas.openxmlformats.org/officeDocument/2006/relationships/image" Target="../media/image29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jpeg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163D2F-3F7F-CBC9-0666-463E24A57A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714737"/>
          </a:xfrm>
        </p:spPr>
        <p:txBody>
          <a:bodyPr/>
          <a:lstStyle/>
          <a:p>
            <a:pPr algn="ctr"/>
            <a:r>
              <a:rPr lang="en-US" dirty="0"/>
              <a:t>Sam’s Hat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9F08412B-7952-8CDB-893E-0785A14122A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393371"/>
            <a:ext cx="7886700" cy="5268686"/>
          </a:xfrm>
        </p:spPr>
        <p:txBody>
          <a:bodyPr>
            <a:normAutofit/>
          </a:bodyPr>
          <a:lstStyle/>
          <a:p>
            <a:pPr marL="0" marR="0" indent="0" algn="just" rtl="0">
              <a:buNone/>
            </a:pPr>
            <a:r>
              <a:rPr lang="en-US" sz="2400" b="0" i="0" u="none" strike="noStrike" baseline="30000" dirty="0">
                <a:solidFill>
                  <a:srgbClr val="000000"/>
                </a:solidFill>
                <a:latin typeface="Arial" panose="020B0604020202020204" pitchFamily="34" charset="0"/>
              </a:rPr>
              <a:t>© COPYRIGHT 2024 by Roxie Sporleder </a:t>
            </a:r>
          </a:p>
          <a:p>
            <a:pPr marL="457200" lvl="1" indent="0">
              <a:lnSpc>
                <a:spcPct val="120000"/>
              </a:lnSpc>
              <a:spcAft>
                <a:spcPts val="1200"/>
              </a:spcAft>
              <a:buNone/>
            </a:pPr>
            <a:r>
              <a:rPr lang="en-US" baseline="30000" dirty="0">
                <a:solidFill>
                  <a:srgbClr val="000000"/>
                </a:solidFill>
                <a:latin typeface="Arial" panose="020B0604020202020204" pitchFamily="34" charset="0"/>
              </a:rPr>
              <a:t>Permission is granted to add, delete, or resize the pictures on the following slides. </a:t>
            </a:r>
            <a:endParaRPr lang="en-US" b="0" i="0" u="none" strike="noStrike" baseline="3000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marL="0" indent="0">
              <a:lnSpc>
                <a:spcPct val="120000"/>
              </a:lnSpc>
              <a:spcAft>
                <a:spcPts val="1200"/>
              </a:spcAft>
              <a:buNone/>
            </a:pPr>
            <a:r>
              <a:rPr lang="en-US" sz="2400" b="0" i="0" u="none" strike="noStrike" baseline="30000" dirty="0">
                <a:solidFill>
                  <a:srgbClr val="000000"/>
                </a:solidFill>
                <a:latin typeface="Arial" panose="020B0604020202020204" pitchFamily="34" charset="0"/>
              </a:rPr>
              <a:t>Published by </a:t>
            </a:r>
            <a:r>
              <a:rPr lang="en-US" sz="2400" b="0" i="0" u="none" strike="noStrike" baseline="30000" dirty="0" err="1">
                <a:solidFill>
                  <a:srgbClr val="000000"/>
                </a:solidFill>
                <a:latin typeface="Arial" panose="020B0604020202020204" pitchFamily="34" charset="0"/>
              </a:rPr>
              <a:t>TeachingBasics</a:t>
            </a:r>
            <a:br>
              <a:rPr lang="en-US" sz="2400" b="0" i="0" u="none" strike="noStrike" baseline="30000" dirty="0">
                <a:solidFill>
                  <a:srgbClr val="000000"/>
                </a:solidFill>
                <a:latin typeface="Arial" panose="020B0604020202020204" pitchFamily="34" charset="0"/>
              </a:rPr>
            </a:br>
            <a:r>
              <a:rPr lang="en-US" sz="2400" b="0" i="0" u="none" strike="noStrike" baseline="30000" dirty="0">
                <a:solidFill>
                  <a:srgbClr val="000000"/>
                </a:solidFill>
                <a:latin typeface="Arial" panose="020B0604020202020204" pitchFamily="34" charset="0"/>
              </a:rPr>
              <a:t>Battle Ground, Washington 98604</a:t>
            </a:r>
            <a:br>
              <a:rPr lang="en-US" sz="2400" b="0" i="0" u="none" strike="noStrike" baseline="30000" dirty="0">
                <a:solidFill>
                  <a:srgbClr val="000000"/>
                </a:solidFill>
                <a:latin typeface="Arial" panose="020B0604020202020204" pitchFamily="34" charset="0"/>
              </a:rPr>
            </a:br>
            <a:r>
              <a:rPr lang="en-US" sz="2400" b="0" i="0" u="none" strike="noStrike" baseline="30000" dirty="0">
                <a:solidFill>
                  <a:srgbClr val="000000"/>
                </a:solidFill>
                <a:latin typeface="Arial" panose="020B0604020202020204" pitchFamily="34" charset="0"/>
              </a:rPr>
              <a:t>E-mail: </a:t>
            </a:r>
            <a:r>
              <a:rPr lang="en-US" sz="2400" b="0" i="0" u="none" strike="noStrike" baseline="30000" dirty="0" err="1">
                <a:solidFill>
                  <a:srgbClr val="000000"/>
                </a:solidFill>
                <a:latin typeface="Arial" panose="020B0604020202020204" pitchFamily="34" charset="0"/>
                <a:hlinkClick r:id="rId2"/>
              </a:rPr>
              <a:t>teachingbasics@mcn.net</a:t>
            </a:r>
            <a:endParaRPr lang="en-US" sz="2400" b="0" i="0" u="none" strike="noStrike" baseline="3000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marL="0" indent="0">
              <a:lnSpc>
                <a:spcPct val="120000"/>
              </a:lnSpc>
              <a:spcAft>
                <a:spcPts val="1200"/>
              </a:spcAft>
              <a:buNone/>
            </a:pPr>
            <a:r>
              <a:rPr lang="en-US" sz="2400" baseline="30000" dirty="0">
                <a:solidFill>
                  <a:srgbClr val="000000"/>
                </a:solidFill>
                <a:latin typeface="Arial" panose="020B0604020202020204" pitchFamily="34" charset="0"/>
              </a:rPr>
              <a:t>Photographs </a:t>
            </a:r>
            <a:r>
              <a:rPr lang="en-US" sz="2400" b="0" i="0" u="none" strike="noStrike" baseline="30000" dirty="0">
                <a:solidFill>
                  <a:srgbClr val="000000"/>
                </a:solidFill>
                <a:latin typeface="Arial" panose="020B0604020202020204" pitchFamily="34" charset="0"/>
              </a:rPr>
              <a:t>are from </a:t>
            </a:r>
            <a:r>
              <a:rPr lang="en-US" sz="2400" b="0" i="0" u="none" strike="noStrike" baseline="30000" dirty="0" err="1">
                <a:solidFill>
                  <a:srgbClr val="000000"/>
                </a:solidFill>
                <a:latin typeface="Arial" panose="020B0604020202020204" pitchFamily="34" charset="0"/>
              </a:rPr>
              <a:t>www.freepik.com</a:t>
            </a:r>
            <a:r>
              <a:rPr lang="en-US" sz="2400" b="0" i="0" u="none" strike="noStrike" baseline="30000" dirty="0">
                <a:solidFill>
                  <a:srgbClr val="000000"/>
                </a:solidFill>
                <a:latin typeface="Arial" panose="020B0604020202020204" pitchFamily="34" charset="0"/>
              </a:rPr>
              <a:t> as a premium user.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en-US" sz="2400" baseline="30000" dirty="0">
                <a:solidFill>
                  <a:srgbClr val="000000"/>
                </a:solidFill>
                <a:latin typeface="Arial" panose="020B0604020202020204" pitchFamily="34" charset="0"/>
              </a:rPr>
              <a:t>Slide 2: Kinds of hats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en-US" sz="2400" b="0" i="0" u="none" strike="noStrike" baseline="30000" dirty="0">
                <a:solidFill>
                  <a:srgbClr val="000000"/>
                </a:solidFill>
                <a:latin typeface="Arial" panose="020B0604020202020204" pitchFamily="34" charset="0"/>
              </a:rPr>
              <a:t>Sli</a:t>
            </a:r>
            <a:r>
              <a:rPr lang="en-US" sz="2400" baseline="30000" dirty="0">
                <a:solidFill>
                  <a:srgbClr val="000000"/>
                </a:solidFill>
                <a:latin typeface="Arial" panose="020B0604020202020204" pitchFamily="34" charset="0"/>
              </a:rPr>
              <a:t>de 3: Kinds of hat and the people that wear them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en-US" sz="2400" b="0" i="0" u="none" strike="noStrike" baseline="30000" dirty="0">
                <a:solidFill>
                  <a:srgbClr val="000000"/>
                </a:solidFill>
                <a:latin typeface="Arial" panose="020B0604020202020204" pitchFamily="34" charset="0"/>
              </a:rPr>
              <a:t>Slide 4: </a:t>
            </a:r>
            <a:r>
              <a:rPr lang="en-US" sz="2400" baseline="30000" dirty="0">
                <a:solidFill>
                  <a:srgbClr val="000000"/>
                </a:solidFill>
                <a:latin typeface="Arial" panose="020B0604020202020204" pitchFamily="34" charset="0"/>
              </a:rPr>
              <a:t>Difference between hats and caps</a:t>
            </a:r>
            <a:endParaRPr lang="en-US" sz="2400" baseline="30000" dirty="0">
              <a:solidFill>
                <a:srgbClr val="000000"/>
              </a:solidFill>
              <a:latin typeface="Arial" panose="020B0604020202020204" pitchFamily="34" charset="0"/>
              <a:sym typeface="Symbol" panose="05050102010706020507" pitchFamily="18" charset="2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en-US" sz="2400" b="0" i="0" u="none" strike="noStrike" baseline="30000" dirty="0">
                <a:solidFill>
                  <a:srgbClr val="000000"/>
                </a:solidFill>
                <a:latin typeface="Arial" panose="020B0604020202020204" pitchFamily="34" charset="0"/>
                <a:sym typeface="Symbol" panose="05050102010706020507" pitchFamily="18" charset="2"/>
              </a:rPr>
              <a:t>Slide 5: Mats and how we use them</a:t>
            </a:r>
            <a:endParaRPr lang="en-US" sz="2400" b="0" i="0" u="none" strike="noStrike" baseline="3000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235864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96622B08-965C-CF6F-314C-C8DFA9514200}"/>
              </a:ext>
            </a:extLst>
          </p:cNvPr>
          <p:cNvSpPr/>
          <p:nvPr/>
        </p:nvSpPr>
        <p:spPr>
          <a:xfrm>
            <a:off x="748936" y="316184"/>
            <a:ext cx="7680960" cy="849086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latin typeface="Century Gothic" panose="020B0502020202020204" pitchFamily="34" charset="0"/>
              </a:rPr>
              <a:t>Hats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84A9E76-D02A-09A4-5B3D-104D558E79C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55143" y="4574168"/>
            <a:ext cx="1233714" cy="1850571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B8C7B363-FB34-EBF3-2A5A-23C335F04FB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8280" y="1326384"/>
            <a:ext cx="1924594" cy="1213036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AB07C769-9A4B-F34E-93F5-EB320B67989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01033" y="2929768"/>
            <a:ext cx="1207840" cy="1914739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F6EA632A-E20B-18EE-6CB8-817D233BF7CD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33354" y="1261660"/>
            <a:ext cx="2796542" cy="1534181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E922772A-6D95-26CE-9F9F-147D834C3D21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52525" y="1397343"/>
            <a:ext cx="1756760" cy="1404053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2F9BC029-0BF5-37E1-04E9-5C34ECFD19D2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4219" y="2929768"/>
            <a:ext cx="2528306" cy="1404053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7A48DD27-9BDE-941A-B325-C442BA2617C7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0759997">
            <a:off x="686779" y="4698724"/>
            <a:ext cx="2548333" cy="136080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C3D6D0EF-10F5-48FD-F6FA-E8DDDBB99787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42140" y="3027914"/>
            <a:ext cx="2094552" cy="1404053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72CD5EC7-6BE3-5D28-D395-13A275A0FFE6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08119" y="4978434"/>
            <a:ext cx="1975519" cy="11592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96175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96622B08-965C-CF6F-314C-C8DFA9514200}"/>
              </a:ext>
            </a:extLst>
          </p:cNvPr>
          <p:cNvSpPr/>
          <p:nvPr/>
        </p:nvSpPr>
        <p:spPr>
          <a:xfrm>
            <a:off x="748936" y="316184"/>
            <a:ext cx="7680960" cy="849086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latin typeface="Century Gothic" panose="020B0502020202020204" pitchFamily="34" charset="0"/>
              </a:rPr>
              <a:t>Special Hats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E47B262-4837-229F-C6F0-FFA3F36188B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3418" y="4467497"/>
            <a:ext cx="1716149" cy="115075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0E5D1DD0-5D78-AB15-D139-2928C65479A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1521" y="1387798"/>
            <a:ext cx="1424432" cy="1779946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0AF693A6-97B4-4E2B-C326-E8F4C31394F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47660" y="1457658"/>
            <a:ext cx="1751287" cy="210312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65F152D5-50CD-CB87-D47C-2FA96467F7BD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10204" y="3840864"/>
            <a:ext cx="1828800" cy="2589428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D61E5025-561F-2E11-A8C9-80EDCA112A29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77802" y="1454578"/>
            <a:ext cx="1889567" cy="210312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18A767F6-4FDF-427D-1841-D479D38FF479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62104" y="1848667"/>
            <a:ext cx="1558093" cy="1308798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D914FC78-44B6-FF6D-A16D-FA6CC3048DDF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93564" y="4006729"/>
            <a:ext cx="1526633" cy="2257697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41FB1EA0-F628-FD22-11C8-F62BB477F7C0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58157" y="3853166"/>
            <a:ext cx="1755648" cy="2577126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307027072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CDF229F8-A148-F469-BC03-67FEC13EFEC2}"/>
              </a:ext>
            </a:extLst>
          </p:cNvPr>
          <p:cNvSpPr/>
          <p:nvPr/>
        </p:nvSpPr>
        <p:spPr>
          <a:xfrm>
            <a:off x="5231375" y="525780"/>
            <a:ext cx="3381402" cy="849086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latin typeface="Century Gothic" panose="020B0502020202020204" pitchFamily="34" charset="0"/>
              </a:rPr>
              <a:t>Caps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C9031217-44F9-C195-CD75-0235E67BB582}"/>
              </a:ext>
            </a:extLst>
          </p:cNvPr>
          <p:cNvSpPr/>
          <p:nvPr/>
        </p:nvSpPr>
        <p:spPr>
          <a:xfrm>
            <a:off x="740229" y="525780"/>
            <a:ext cx="3383280" cy="849086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latin typeface="Century Gothic" panose="020B0502020202020204" pitchFamily="34" charset="0"/>
              </a:rPr>
              <a:t>Hats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4E0ADF1-B64C-BD68-D0AE-9D50F173094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02599" y="3685318"/>
            <a:ext cx="1581993" cy="128168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4102ED76-9734-BF54-B738-0F2CE6AAB73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58748" y="2651183"/>
            <a:ext cx="1767824" cy="1344656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FAB44253-F051-A564-606E-FFFE1D269CE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60145" y="1617827"/>
            <a:ext cx="1666902" cy="1154782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C12EEE4F-3ABA-5F23-2083-9CE3BD1AED95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5354" y="1645023"/>
            <a:ext cx="1924594" cy="1213036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DECE70BD-7A71-B7EA-9C76-C95E63C0D6A5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77999" y="2195218"/>
            <a:ext cx="1277898" cy="1748703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4B60E510-38ED-E857-BB30-3AF30CA10EA3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0759997">
            <a:off x="1496349" y="4802901"/>
            <a:ext cx="2548333" cy="1360802"/>
          </a:xfrm>
          <a:prstGeom prst="rect">
            <a:avLst/>
          </a:prstGeom>
        </p:spPr>
      </p:pic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5D3214E8-A050-8580-9B4F-10AEAE909928}"/>
              </a:ext>
            </a:extLst>
          </p:cNvPr>
          <p:cNvCxnSpPr>
            <a:cxnSpLocks/>
          </p:cNvCxnSpPr>
          <p:nvPr/>
        </p:nvCxnSpPr>
        <p:spPr>
          <a:xfrm>
            <a:off x="4572000" y="418011"/>
            <a:ext cx="0" cy="6305006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>
            <a:extLst>
              <a:ext uri="{FF2B5EF4-FFF2-40B4-BE49-F238E27FC236}">
                <a16:creationId xmlns:a16="http://schemas.microsoft.com/office/drawing/2014/main" id="{32B6D290-03FA-2148-C538-521B8AD47CB9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0513" y="3323511"/>
            <a:ext cx="1927691" cy="1540666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1DAA4DFC-155A-2CB4-510E-79BE727AF169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95909" y="4734719"/>
            <a:ext cx="1666903" cy="13728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101983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96622B08-965C-CF6F-314C-C8DFA9514200}"/>
              </a:ext>
            </a:extLst>
          </p:cNvPr>
          <p:cNvSpPr/>
          <p:nvPr/>
        </p:nvSpPr>
        <p:spPr>
          <a:xfrm>
            <a:off x="485168" y="462708"/>
            <a:ext cx="8358111" cy="849086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latin typeface="Century Gothic" panose="020B0502020202020204" pitchFamily="34" charset="0"/>
              </a:rPr>
              <a:t>Mats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B6C52CAB-22B2-CE09-C780-74E2A4419FE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2510" y="1652271"/>
            <a:ext cx="2409584" cy="18288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2EA471B9-D828-3114-F043-5706DE6A446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92624" y="1652271"/>
            <a:ext cx="2743200" cy="18288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768678C8-DBB8-A23E-CBC8-AB05A2DEA37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49509" y="3813665"/>
            <a:ext cx="2489080" cy="219167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FD719435-F217-8CCC-FC46-3AC9D108B813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8682" y="3813665"/>
            <a:ext cx="2654014" cy="219456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1882E255-B370-0214-DA0A-B186169AF0E3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96354" y="1652271"/>
            <a:ext cx="2353644" cy="1626905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21EDD876-BBB7-306F-C29C-CBCC315AE267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35401" y="3847895"/>
            <a:ext cx="2314597" cy="2116183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151590071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7560</TotalTime>
  <Words>96</Words>
  <Application>Microsoft Office PowerPoint</Application>
  <PresentationFormat>On-screen Show (4:3)</PresentationFormat>
  <Paragraphs>14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0" baseType="lpstr">
      <vt:lpstr>Arial</vt:lpstr>
      <vt:lpstr>Calibri</vt:lpstr>
      <vt:lpstr>Calibri Light</vt:lpstr>
      <vt:lpstr>Century Gothic</vt:lpstr>
      <vt:lpstr>Office Theme</vt:lpstr>
      <vt:lpstr>Sam’s Hat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ROXANNE Sporleder</dc:creator>
  <cp:lastModifiedBy>ROXANNE Sporleder</cp:lastModifiedBy>
  <cp:revision>39</cp:revision>
  <dcterms:created xsi:type="dcterms:W3CDTF">2022-11-18T01:10:43Z</dcterms:created>
  <dcterms:modified xsi:type="dcterms:W3CDTF">2023-09-19T02:12:23Z</dcterms:modified>
</cp:coreProperties>
</file>