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9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9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6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4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5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D41DD-B1C0-437A-BC0A-8895EFB0EC86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E732E-266F-48C8-9578-5D67C9678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87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eachingbasics@mcn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1E572-4544-6F2F-3075-0DC4E3C4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pPr algn="ctr"/>
            <a:r>
              <a:rPr lang="en-US" dirty="0"/>
              <a:t>Tad’s Ham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3972A6-71FA-358D-585B-E9276088D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3371"/>
            <a:ext cx="7886700" cy="5268686"/>
          </a:xfrm>
        </p:spPr>
        <p:txBody>
          <a:bodyPr>
            <a:normAutofit/>
          </a:bodyPr>
          <a:lstStyle/>
          <a:p>
            <a:pPr marL="0" marR="0" indent="0" algn="just" rtl="0">
              <a:buNone/>
            </a:pP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© COPYRIGHT 2024 by Roxie Sporleder </a:t>
            </a:r>
          </a:p>
          <a:p>
            <a:pPr marL="457200" lvl="1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Permission is granted to add, delete, or resize the pictures on the following slides. </a:t>
            </a:r>
            <a:endParaRPr lang="en-US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Published by </a:t>
            </a:r>
            <a:r>
              <a:rPr lang="en-US" sz="2400" b="0" i="0" u="none" strike="noStrike" baseline="30000" dirty="0" err="1">
                <a:solidFill>
                  <a:srgbClr val="000000"/>
                </a:solidFill>
                <a:latin typeface="Arial" panose="020B0604020202020204" pitchFamily="34" charset="0"/>
              </a:rPr>
              <a:t>TeachingBasics</a:t>
            </a:r>
            <a:b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Battle Ground, Washington 98604</a:t>
            </a:r>
            <a:b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E-mail: </a:t>
            </a:r>
            <a:r>
              <a:rPr lang="en-US" sz="2400" b="0" i="0" u="none" strike="noStrike" baseline="30000" dirty="0" err="1">
                <a:solidFill>
                  <a:srgbClr val="000000"/>
                </a:solidFill>
                <a:latin typeface="Arial" panose="020B0604020202020204" pitchFamily="34" charset="0"/>
                <a:hlinkClick r:id="rId2"/>
              </a:rPr>
              <a:t>teachingbasics@mcn.net</a:t>
            </a:r>
            <a:endParaRPr lang="en-US" sz="2400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Photographs </a:t>
            </a: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are from </a:t>
            </a:r>
            <a:r>
              <a:rPr lang="en-US" sz="2400" b="0" i="0" u="none" strike="noStrike" baseline="30000" dirty="0" err="1">
                <a:solidFill>
                  <a:srgbClr val="000000"/>
                </a:solidFill>
                <a:latin typeface="Arial" panose="020B0604020202020204" pitchFamily="34" charset="0"/>
              </a:rPr>
              <a:t>www.freepik.com</a:t>
            </a:r>
            <a:r>
              <a:rPr lang="en-US" sz="2400" b="0" i="0" u="none" strike="noStrike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 as a premium user.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Slides 2 and 3: Kinds of sandwiches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sz="2400" b="0" i="0" u="none" strike="noStrike" baseline="30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6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622B08-965C-CF6F-314C-C8DFA9514200}"/>
              </a:ext>
            </a:extLst>
          </p:cNvPr>
          <p:cNvSpPr/>
          <p:nvPr/>
        </p:nvSpPr>
        <p:spPr>
          <a:xfrm>
            <a:off x="748936" y="316184"/>
            <a:ext cx="7680960" cy="8490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Sandwiches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3F09AA-0B40-A727-31E9-AD03638BCB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7569" y="1431917"/>
            <a:ext cx="2355669" cy="16191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B793441-F8EE-5581-7642-734FF9222569}"/>
              </a:ext>
            </a:extLst>
          </p:cNvPr>
          <p:cNvSpPr txBox="1"/>
          <p:nvPr/>
        </p:nvSpPr>
        <p:spPr>
          <a:xfrm>
            <a:off x="4903414" y="5677434"/>
            <a:ext cx="2673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deli chicken and cheese sandwich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82A88D-4AD5-17FA-EC80-225DB038D736}"/>
              </a:ext>
            </a:extLst>
          </p:cNvPr>
          <p:cNvSpPr txBox="1"/>
          <p:nvPr/>
        </p:nvSpPr>
        <p:spPr>
          <a:xfrm>
            <a:off x="908637" y="5677434"/>
            <a:ext cx="2673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grilled cheese sandwich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591EF6B-1F45-AE14-F586-687F8931D6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047" y="3881573"/>
            <a:ext cx="2693105" cy="179586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EB2EEAD8-BB82-41C6-4202-B45C1A0C3938}"/>
              </a:ext>
            </a:extLst>
          </p:cNvPr>
          <p:cNvSpPr txBox="1"/>
          <p:nvPr/>
        </p:nvSpPr>
        <p:spPr>
          <a:xfrm>
            <a:off x="1061038" y="3142205"/>
            <a:ext cx="2673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hamburger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049370F-AE81-37F1-F4A9-D5FCED1903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62166">
            <a:off x="4742354" y="1787054"/>
            <a:ext cx="2598971" cy="139309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580B06-8923-50F1-CED5-8905FA645FF4}"/>
              </a:ext>
            </a:extLst>
          </p:cNvPr>
          <p:cNvSpPr txBox="1"/>
          <p:nvPr/>
        </p:nvSpPr>
        <p:spPr>
          <a:xfrm>
            <a:off x="4818065" y="3142205"/>
            <a:ext cx="2673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hot dog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0D1036-C3B1-5D69-60D4-33EABDA38B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6197" y="3801935"/>
            <a:ext cx="2306420" cy="1625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61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622B08-965C-CF6F-314C-C8DFA9514200}"/>
              </a:ext>
            </a:extLst>
          </p:cNvPr>
          <p:cNvSpPr/>
          <p:nvPr/>
        </p:nvSpPr>
        <p:spPr>
          <a:xfrm>
            <a:off x="748936" y="316184"/>
            <a:ext cx="7680960" cy="8490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entury Gothic" panose="020B0502020202020204" pitchFamily="34" charset="0"/>
              </a:rPr>
              <a:t>Sandwiches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793441-F8EE-5581-7642-734FF9222569}"/>
              </a:ext>
            </a:extLst>
          </p:cNvPr>
          <p:cNvSpPr txBox="1"/>
          <p:nvPr/>
        </p:nvSpPr>
        <p:spPr>
          <a:xfrm>
            <a:off x="2547109" y="5703707"/>
            <a:ext cx="2673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peanut butter and jelly sandwich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2EEAD8-BB82-41C6-4202-B45C1A0C3938}"/>
              </a:ext>
            </a:extLst>
          </p:cNvPr>
          <p:cNvSpPr txBox="1"/>
          <p:nvPr/>
        </p:nvSpPr>
        <p:spPr>
          <a:xfrm>
            <a:off x="1254543" y="3286611"/>
            <a:ext cx="2673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tuna fish sandwich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580B06-8923-50F1-CED5-8905FA645FF4}"/>
              </a:ext>
            </a:extLst>
          </p:cNvPr>
          <p:cNvSpPr txBox="1"/>
          <p:nvPr/>
        </p:nvSpPr>
        <p:spPr>
          <a:xfrm>
            <a:off x="5016117" y="3286611"/>
            <a:ext cx="2873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egg salad sandwich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392505-3E30-452E-2DC3-8620C8F02A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047" y="1735816"/>
            <a:ext cx="2999556" cy="1375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C55BD9-A11A-77F8-5F04-AE2863D25E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8492" y="1735816"/>
            <a:ext cx="2348454" cy="13622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33B411B-C140-5A68-394B-F6C45991FB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5761" y="3862391"/>
            <a:ext cx="1928400" cy="17537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4B1621-A243-2380-0E61-AF5C9850D0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7185" y="3966035"/>
            <a:ext cx="1837619" cy="147377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57F2141-8ECF-0410-84EA-51B7FB314739}"/>
              </a:ext>
            </a:extLst>
          </p:cNvPr>
          <p:cNvSpPr txBox="1"/>
          <p:nvPr/>
        </p:nvSpPr>
        <p:spPr>
          <a:xfrm>
            <a:off x="363857" y="5703707"/>
            <a:ext cx="2673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peanut butter sandwich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3D6D01-7479-1362-8F5F-5FAE1EBF938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5347" y="3706723"/>
            <a:ext cx="2231600" cy="16528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2D9096-1F62-EEE2-1DB9-652561B0CDF8}"/>
              </a:ext>
            </a:extLst>
          </p:cNvPr>
          <p:cNvSpPr txBox="1"/>
          <p:nvPr/>
        </p:nvSpPr>
        <p:spPr>
          <a:xfrm>
            <a:off x="5228492" y="5703707"/>
            <a:ext cx="2673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entury Gothic" panose="020B0502020202020204" pitchFamily="34" charset="0"/>
              </a:rPr>
              <a:t>fish sandwich</a:t>
            </a:r>
          </a:p>
        </p:txBody>
      </p:sp>
    </p:spTree>
    <p:extLst>
      <p:ext uri="{BB962C8B-B14F-4D97-AF65-F5344CB8AC3E}">
        <p14:creationId xmlns:p14="http://schemas.microsoft.com/office/powerpoint/2010/main" val="3100474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7738</TotalTime>
  <Words>92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Tad’s Ham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ROXANNE Sporleder</dc:creator>
  <cp:lastModifiedBy>ROXANNE Sporleder</cp:lastModifiedBy>
  <cp:revision>43</cp:revision>
  <dcterms:created xsi:type="dcterms:W3CDTF">2022-11-18T01:10:43Z</dcterms:created>
  <dcterms:modified xsi:type="dcterms:W3CDTF">2023-09-19T02:14:48Z</dcterms:modified>
</cp:coreProperties>
</file>