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9912-0E79-2CFB-0152-37D47CC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245"/>
          </a:xfrm>
        </p:spPr>
        <p:txBody>
          <a:bodyPr/>
          <a:lstStyle/>
          <a:p>
            <a:pPr algn="ctr"/>
            <a:r>
              <a:rPr lang="en-US" dirty="0"/>
              <a:t>The Red 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05ED-576A-1D93-FE60-98F86C4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5268686"/>
          </a:xfrm>
        </p:spPr>
        <p:txBody>
          <a:bodyPr>
            <a:normAutofit/>
          </a:bodyPr>
          <a:lstStyle/>
          <a:p>
            <a:pPr marL="0" marR="0" indent="0" algn="just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Chicken family,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 3: What chickens eat and feeding chickens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4: What chickens need—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nest and exercise outside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5: What chickens give us—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eggs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Slide 6: What we make from eggs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Chickens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2EEAD8-BB82-41C6-4202-B45C1A0C3938}"/>
              </a:ext>
            </a:extLst>
          </p:cNvPr>
          <p:cNvSpPr txBox="1"/>
          <p:nvPr/>
        </p:nvSpPr>
        <p:spPr>
          <a:xfrm>
            <a:off x="875141" y="4485193"/>
            <a:ext cx="267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rooster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80B06-8923-50F1-CED5-8905FA645FF4}"/>
              </a:ext>
            </a:extLst>
          </p:cNvPr>
          <p:cNvSpPr txBox="1"/>
          <p:nvPr/>
        </p:nvSpPr>
        <p:spPr>
          <a:xfrm>
            <a:off x="3248300" y="4485193"/>
            <a:ext cx="267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430C5-B49D-A2C6-0209-028FE8A0CE9A}"/>
              </a:ext>
            </a:extLst>
          </p:cNvPr>
          <p:cNvSpPr txBox="1"/>
          <p:nvPr/>
        </p:nvSpPr>
        <p:spPr>
          <a:xfrm>
            <a:off x="5895701" y="4485193"/>
            <a:ext cx="267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chick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29DF4-3D2D-DBAB-9A5F-CF3E3EA3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2012953"/>
            <a:ext cx="2201640" cy="2551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0CDAB-07BC-8F3E-3421-323090B63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711" y="3434843"/>
            <a:ext cx="935589" cy="924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E6B517-9A41-11C7-C817-2784AD137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032" y="2679771"/>
            <a:ext cx="1716921" cy="1901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4E6BF-84CC-F662-526E-AA1A390FE1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218" y="4012474"/>
            <a:ext cx="601643" cy="4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Chickens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ABA78-0665-1020-A0B7-D9ECDFB6A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1493520"/>
            <a:ext cx="3240602" cy="4689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E3C41-2CA9-AF3B-7D53-E882A8BF1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73" y="1493520"/>
            <a:ext cx="3474720" cy="2497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9AD54-A0A1-50FA-AD12-60D46A96E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73" y="4148225"/>
            <a:ext cx="3474720" cy="2393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828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Chickens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66FE6-5ABE-A457-6348-3CEAE1FAA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1524001"/>
            <a:ext cx="4215397" cy="2686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C04F3-3030-BF6A-7D40-924F65327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88" y="4454084"/>
            <a:ext cx="3783967" cy="2087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807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Eggs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7E208EF-9294-D883-E973-5E0D6BB14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071" y="2114005"/>
            <a:ext cx="426985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Eggs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CDCAD-6CCF-B2D0-47DA-798E67E50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23" y="3468644"/>
            <a:ext cx="2138564" cy="1790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BDC28-515C-5F3A-4C69-97F596E59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50" y="3707729"/>
            <a:ext cx="2667274" cy="1269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D2FE1B-9203-0B47-5E6D-47112E0A9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3" y="1629192"/>
            <a:ext cx="1471750" cy="1444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0F8A7B-6D95-15D1-DEA7-7D6F14597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1598665"/>
            <a:ext cx="2081351" cy="1488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38C0BE-1F18-7E3F-6F52-D7939E2FD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082" y="1799530"/>
            <a:ext cx="2691836" cy="12739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04D018-3618-4CC9-140A-AF1F6C694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1" y="3182123"/>
            <a:ext cx="2286000" cy="20772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86EE95-4A67-A42C-48D1-2FDD251B7F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50" y="5259335"/>
            <a:ext cx="2081351" cy="11738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8577DE-9F1A-38F0-919A-3F4E734C56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7" y="5390564"/>
            <a:ext cx="2378377" cy="15316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5319B7-4D24-45DC-9A5E-4A14B1ABBB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078" y="5228808"/>
            <a:ext cx="2225025" cy="12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14727</TotalTime>
  <Words>108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The Red Hen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63</cp:revision>
  <dcterms:created xsi:type="dcterms:W3CDTF">2022-11-18T01:10:43Z</dcterms:created>
  <dcterms:modified xsi:type="dcterms:W3CDTF">2023-09-19T02:16:35Z</dcterms:modified>
</cp:coreProperties>
</file>