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9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5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9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9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6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4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5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2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8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eachingbasics@mcn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FC45E-E909-0D2F-D01B-92DB44EB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740861"/>
          </a:xfrm>
        </p:spPr>
        <p:txBody>
          <a:bodyPr/>
          <a:lstStyle/>
          <a:p>
            <a:pPr algn="ctr"/>
            <a:r>
              <a:rPr lang="en-US" dirty="0"/>
              <a:t>The 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D7942-6963-4E4A-B4D0-B3DF4A60A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 lnSpcReduction="10000"/>
          </a:bodyPr>
          <a:lstStyle/>
          <a:p>
            <a:pPr marL="0" marR="0" indent="0" rtl="0"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© COPYRIGHT 2024 by Roxie Sporleder </a:t>
            </a:r>
          </a:p>
          <a:p>
            <a:pPr marL="457200" lvl="1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Permission is granted to add, delete, or resize the pictures on the following slides. </a:t>
            </a:r>
            <a:endParaRPr lang="en-US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Published by </a:t>
            </a:r>
            <a:r>
              <a:rPr lang="en-US" sz="2400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</a:rPr>
              <a:t>TeachingBasics</a:t>
            </a:r>
            <a:b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Battle Ground, Washington 98604</a:t>
            </a:r>
            <a:b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E-mail: </a:t>
            </a:r>
            <a:r>
              <a:rPr lang="en-US" sz="2400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teachingbasics@mcn.net</a:t>
            </a:r>
            <a:endParaRPr lang="en-US" sz="24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Photographs </a:t>
            </a: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are from </a:t>
            </a:r>
            <a:r>
              <a:rPr lang="en-US" sz="2400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</a:rPr>
              <a:t>www.freepik.com</a:t>
            </a: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 as a premium user.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Slide 2: Places to camp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Sli</a:t>
            </a: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des 3 and 4: What people do when camping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Slide 5: What you need for camping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0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748936" y="316184"/>
            <a:ext cx="7680960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Camping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034E5F-7FBB-3298-9BEC-522A16E57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394" y="3957387"/>
            <a:ext cx="3778787" cy="2514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DDA859-4BEE-BDEC-A8DE-8FE1FB1026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25" y="4025381"/>
            <a:ext cx="3545290" cy="2531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13CC34-C416-B6FF-F8A2-AD77AE5232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877" y="1403363"/>
            <a:ext cx="378027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F4F467-1877-F61C-AC0E-CF550C38AE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25" y="1403363"/>
            <a:ext cx="354529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961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748936" y="316184"/>
            <a:ext cx="7680960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Camping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F27E9D-3DB4-783E-84D7-B1CF101C16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055" y="1631716"/>
            <a:ext cx="3291841" cy="219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3089C3-F6B5-5DE5-63F6-5096845E9C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45" y="4102474"/>
            <a:ext cx="3324067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1E4825-89D6-16B5-D668-1CE1F6DADD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46" y="1574574"/>
            <a:ext cx="3377554" cy="225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496B17-DD8A-31FA-E656-09A2058BAB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054" y="4097439"/>
            <a:ext cx="3424719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71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748936" y="316184"/>
            <a:ext cx="7680960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Camping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6CA6F9-F059-981C-B938-0894B09A90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36" y="1501973"/>
            <a:ext cx="3563920" cy="2371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83470A-7739-3001-A52E-1ED07BDCD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012" y="1497517"/>
            <a:ext cx="3563920" cy="2375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8CB325-8A4E-206F-8650-9154BF8223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36" y="4170281"/>
            <a:ext cx="3572859" cy="2377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FBF2C3-010C-4495-29F9-B908854942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012" y="4159910"/>
            <a:ext cx="3572859" cy="2381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432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748936" y="316184"/>
            <a:ext cx="7680960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Camping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8B25B-F17E-97B3-59F0-C6ADD352E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583" y="1839484"/>
            <a:ext cx="1642819" cy="16515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3D67A1-855F-1FD5-F07B-1FD3D7018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5944" y="2497746"/>
            <a:ext cx="2286000" cy="1143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3E49E6-A06E-77B6-E35D-DA5430B086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60" y="5076827"/>
            <a:ext cx="1345646" cy="16515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687BE3-750D-FC8B-EC20-AF6A830654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465" y="3777840"/>
            <a:ext cx="1845013" cy="10914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8C3A22-CDF1-FD82-DAE0-B1EFB1C989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071" y="4743508"/>
            <a:ext cx="1518177" cy="10324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40FC40-4840-C381-6964-D0B0AA2267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251" y="3999453"/>
            <a:ext cx="919693" cy="19475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7933DC-2037-1B55-DBF5-EA8EACCEA5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434" y="5076827"/>
            <a:ext cx="1333014" cy="13982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CC5C95-1A66-A7C5-D91D-7DA55537A9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435" y="5156111"/>
            <a:ext cx="453825" cy="12496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122BBC1-DB15-7752-E6F0-606CFA3679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818" y="1745582"/>
            <a:ext cx="1487542" cy="299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17011</TotalTime>
  <Words>83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The Tent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ROXANNE Sporleder</dc:creator>
  <cp:lastModifiedBy>ROXANNE Sporleder</cp:lastModifiedBy>
  <cp:revision>79</cp:revision>
  <dcterms:created xsi:type="dcterms:W3CDTF">2022-11-18T01:10:43Z</dcterms:created>
  <dcterms:modified xsi:type="dcterms:W3CDTF">2023-09-19T02:17:20Z</dcterms:modified>
</cp:coreProperties>
</file>