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1" r:id="rId3"/>
    <p:sldId id="264" r:id="rId4"/>
    <p:sldId id="263" r:id="rId5"/>
    <p:sldId id="262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basics@mc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8D57-7603-6744-0300-4D8A5C0A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Cat and the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0C64-6164-2493-CEE2-8A6F5DA7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 algn="just" rtl="0"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teachingbasics@mcn.net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are from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2: Cats as pets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de 3:  What cats need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Slides 4 and 5</a:t>
            </a:r>
            <a:r>
              <a:rPr lang="en-US" sz="2400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</a:rPr>
              <a:t>: Cats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chasing and hunting.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BF1AE-9A0B-488D-DFD2-539981C86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622" y="1641321"/>
            <a:ext cx="2513825" cy="358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FEBAD-F763-165F-02B4-6B958A6AA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35" y="1628872"/>
            <a:ext cx="2400322" cy="360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962C4-634F-FF68-82A7-1538B364A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8" y="1628871"/>
            <a:ext cx="2466842" cy="36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0A159-AC76-F0AC-FC67-7F4647671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5" y="1469921"/>
            <a:ext cx="2694374" cy="2383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21A3-39D8-B9C2-9103-8ADAE8466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02"/>
          <a:stretch/>
        </p:blipFill>
        <p:spPr>
          <a:xfrm>
            <a:off x="750341" y="4135010"/>
            <a:ext cx="2694532" cy="2383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1603A-9795-81C1-2012-346782A09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120" y="1469921"/>
            <a:ext cx="2688492" cy="1715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E6F5E-CAC2-C2F8-FF89-476C25A8B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646" y="3506993"/>
            <a:ext cx="2578966" cy="3129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180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Cats are hunters.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6AEAC-23C6-FE2E-AB57-C7BF23BB5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07" y="1790465"/>
            <a:ext cx="4059190" cy="2415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94757-DBD3-DFB8-D98E-34B4CFC13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426" y="1790465"/>
            <a:ext cx="3951366" cy="2415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967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2F40B-998F-46F4-B25B-2A01F6DE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38" y="1555772"/>
            <a:ext cx="3674594" cy="3282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C6BEC-33F4-E34B-5473-F27D37393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914" y="2508068"/>
            <a:ext cx="4106092" cy="3401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114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31520" y="996260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DE3F4-4457-3F1B-4AFC-E38C90CB3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34" y="2082654"/>
            <a:ext cx="3010926" cy="465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5220F-747A-3476-E349-6310FBF4F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67998"/>
            <a:ext cx="3944983" cy="3944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961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37343</TotalTime>
  <Words>88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The Cat and the Bug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98</cp:revision>
  <dcterms:created xsi:type="dcterms:W3CDTF">2022-11-18T01:10:43Z</dcterms:created>
  <dcterms:modified xsi:type="dcterms:W3CDTF">2023-09-19T02:18:42Z</dcterms:modified>
</cp:coreProperties>
</file>