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1" r:id="rId4"/>
    <p:sldId id="262" r:id="rId5"/>
    <p:sldId id="259" r:id="rId6"/>
    <p:sldId id="264" r:id="rId7"/>
    <p:sldId id="263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0B03-BC9C-0E33-B956-934E6828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49866"/>
          </a:xfrm>
        </p:spPr>
        <p:txBody>
          <a:bodyPr/>
          <a:lstStyle/>
          <a:p>
            <a:pPr algn="ctr"/>
            <a:r>
              <a:rPr lang="en-US" dirty="0"/>
              <a:t>The Red Sled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11E0-3F97-2560-640B-477B26D1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886700" cy="5487103"/>
          </a:xfrm>
        </p:spPr>
        <p:txBody>
          <a:bodyPr>
            <a:normAutofit/>
          </a:bodyPr>
          <a:lstStyle/>
          <a:p>
            <a:pPr marL="0" marR="0" indent="0" algn="just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What it looks like when snowing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 3: Four forms of water:  water, ice, steam, snow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Slides 4: Snowflake. What do you notice about all the snowflakes?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Slides 5, 6, and 7</a:t>
            </a:r>
            <a:r>
              <a:rPr lang="en-US" sz="2400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</a:rPr>
              <a:t>: Fun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n the snow. Skiing, snowboarding, .sledding, making snowman, making snow angel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8: What you need to have fun (sled, saucer, skis, snowboard)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9: Clothes to wear when it snows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36917-F994-F10C-D17A-289BCD429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6" y="1265069"/>
            <a:ext cx="7680960" cy="54198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196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7D155-258C-E276-1776-1F1A8C480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476" y="3995626"/>
            <a:ext cx="2932603" cy="241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51FAD-B603-E3AD-E9DB-7302FD370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65" y="1305029"/>
            <a:ext cx="3216929" cy="3898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54280C-09C2-9F79-0931-1F95D5B97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164" y="1547728"/>
            <a:ext cx="1539055" cy="2629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B3D1E3-7909-C3C7-3A2F-989DD4C27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244" y="3956365"/>
            <a:ext cx="3459594" cy="2454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787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336A6-F94E-AD32-0298-8FD9E89F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51" y="1968137"/>
            <a:ext cx="3166654" cy="316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D6366-AFFD-6ECB-8C68-3AD94847C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28" y="1405345"/>
            <a:ext cx="5127169" cy="512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706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E5A27-9DCB-DFD9-629A-317EBB7D0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438" y="4411030"/>
            <a:ext cx="2612211" cy="2267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CF9F88-431E-ABF4-30A3-BCFB2BC7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438" y="1313198"/>
            <a:ext cx="2440823" cy="2882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3A0AC-A886-06BF-3207-FF4A87E68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79" y="1524982"/>
            <a:ext cx="3602321" cy="5333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471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C7D28-E68C-AD62-C135-64538309F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15" y="1524869"/>
            <a:ext cx="3488448" cy="3379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0459E-51FB-9CDA-EB9E-086F47EE5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24869"/>
            <a:ext cx="4333604" cy="2889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BAD79-353A-5E61-A736-3BC264985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08" y="4185780"/>
            <a:ext cx="3862252" cy="2585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892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87B9F-59C3-638E-E244-6848D9C73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50" y="1510937"/>
            <a:ext cx="4441376" cy="2960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43724-C77D-454C-C1BD-2912A3BC2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43" y="1510937"/>
            <a:ext cx="3453797" cy="5175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324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3A116-1EB4-C5E9-FA71-6CFB108DE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" y="1516674"/>
            <a:ext cx="2159725" cy="1619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88FE7-A85E-A330-2A7B-5B2382BD8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356" y="1699554"/>
            <a:ext cx="2159726" cy="1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F0498-E8D0-BF9F-A408-0A5C2D3BB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4" y="4372025"/>
            <a:ext cx="4659086" cy="2169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B5A5F0-EF60-F914-9AF1-13F39F6BE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987" y="2847658"/>
            <a:ext cx="1744026" cy="1162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7DE1A-58BD-F9BC-EB36-E18AD30D2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585" y="1699554"/>
            <a:ext cx="2873890" cy="4718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02149D-CE97-2F4D-AF83-0389C4A456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4" y="2990125"/>
            <a:ext cx="2940927" cy="13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A25CC-C476-2465-E016-82F8864FC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2" y="1558833"/>
            <a:ext cx="3417193" cy="2913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1D865-9221-F054-F4BB-1EAE86189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83" y="4629303"/>
            <a:ext cx="1616529" cy="1912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DAF0D3-6A95-3625-2A11-A4EC6E1E0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86" y="3155441"/>
            <a:ext cx="3854561" cy="3419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B6C28-6D5C-083E-68A6-23193120C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723" y="1496886"/>
            <a:ext cx="3831550" cy="49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31326</TotalTime>
  <Words>155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The Red Sled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90</cp:revision>
  <dcterms:created xsi:type="dcterms:W3CDTF">2022-11-18T01:10:43Z</dcterms:created>
  <dcterms:modified xsi:type="dcterms:W3CDTF">2023-09-19T02:17:58Z</dcterms:modified>
</cp:coreProperties>
</file>