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61" r:id="rId3"/>
    <p:sldId id="264" r:id="rId4"/>
    <p:sldId id="262" r:id="rId5"/>
    <p:sldId id="263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86" autoAdjust="0"/>
    <p:restoredTop sz="94660"/>
  </p:normalViewPr>
  <p:slideViewPr>
    <p:cSldViewPr snapToGrid="0">
      <p:cViewPr varScale="1">
        <p:scale>
          <a:sx n="72" d="100"/>
          <a:sy n="72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D41DD-B1C0-437A-BC0A-8895EFB0EC86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E732E-266F-48C8-9578-5D67C9678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696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D41DD-B1C0-437A-BC0A-8895EFB0EC86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E732E-266F-48C8-9578-5D67C9678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159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D41DD-B1C0-437A-BC0A-8895EFB0EC86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E732E-266F-48C8-9578-5D67C9678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299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D41DD-B1C0-437A-BC0A-8895EFB0EC86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E732E-266F-48C8-9578-5D67C9678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24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D41DD-B1C0-437A-BC0A-8895EFB0EC86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E732E-266F-48C8-9578-5D67C9678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092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D41DD-B1C0-437A-BC0A-8895EFB0EC86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E732E-266F-48C8-9578-5D67C9678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865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D41DD-B1C0-437A-BC0A-8895EFB0EC86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E732E-266F-48C8-9578-5D67C9678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941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D41DD-B1C0-437A-BC0A-8895EFB0EC86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E732E-266F-48C8-9578-5D67C9678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D41DD-B1C0-437A-BC0A-8895EFB0EC86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E732E-266F-48C8-9578-5D67C9678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056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D41DD-B1C0-437A-BC0A-8895EFB0EC86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E732E-266F-48C8-9578-5D67C9678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254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D41DD-B1C0-437A-BC0A-8895EFB0EC86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E732E-266F-48C8-9578-5D67C9678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126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D41DD-B1C0-437A-BC0A-8895EFB0EC86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E732E-266F-48C8-9578-5D67C9678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787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teachingbasics@mcn.ne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4B238-AA85-5333-EFAF-49037CD13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939889"/>
          </a:xfrm>
        </p:spPr>
        <p:txBody>
          <a:bodyPr/>
          <a:lstStyle/>
          <a:p>
            <a:pPr algn="ctr"/>
            <a:r>
              <a:rPr lang="en-US" dirty="0"/>
              <a:t>The Pet Dog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5D41F-AA55-BEE3-008B-4E816D382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81741"/>
            <a:ext cx="7886700" cy="4351338"/>
          </a:xfrm>
        </p:spPr>
        <p:txBody>
          <a:bodyPr>
            <a:normAutofit lnSpcReduction="10000"/>
          </a:bodyPr>
          <a:lstStyle/>
          <a:p>
            <a:pPr marL="0" marR="0" indent="0" algn="just" rtl="0">
              <a:buNone/>
            </a:pPr>
            <a:r>
              <a:rPr lang="en-US" sz="2400" b="0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© COPYRIGHT 2024 by Roxie Sporleder </a:t>
            </a:r>
          </a:p>
          <a:p>
            <a:pPr marL="457200" lvl="1" indent="0">
              <a:lnSpc>
                <a:spcPct val="120000"/>
              </a:lnSpc>
              <a:spcAft>
                <a:spcPts val="1200"/>
              </a:spcAft>
              <a:buNone/>
            </a:pPr>
            <a:r>
              <a:rPr lang="en-US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Permission is granted to add, delete, or resize the pictures on the following slides. </a:t>
            </a:r>
            <a:endParaRPr lang="en-US" b="0" i="0" u="none" strike="noStrike" baseline="30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Aft>
                <a:spcPts val="1200"/>
              </a:spcAft>
              <a:buNone/>
            </a:pPr>
            <a:r>
              <a:rPr lang="en-US" sz="2400" b="0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Published by </a:t>
            </a:r>
            <a:r>
              <a:rPr lang="en-US" sz="2400" b="0" i="0" u="none" strike="noStrike" baseline="30000" dirty="0" err="1">
                <a:solidFill>
                  <a:srgbClr val="000000"/>
                </a:solidFill>
                <a:latin typeface="Arial" panose="020B0604020202020204" pitchFamily="34" charset="0"/>
              </a:rPr>
              <a:t>TeachingBasics</a:t>
            </a:r>
            <a:br>
              <a:rPr lang="en-US" sz="2400" b="0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sz="2400" b="0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Battle Ground, Washington 98604</a:t>
            </a:r>
            <a:br>
              <a:rPr lang="en-US" sz="2400" b="0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sz="2400" b="0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E-mail: </a:t>
            </a:r>
            <a:r>
              <a:rPr lang="en-US" sz="2400" b="0" i="0" u="none" strike="noStrike" baseline="30000" dirty="0" err="1">
                <a:solidFill>
                  <a:srgbClr val="000000"/>
                </a:solidFill>
                <a:latin typeface="Arial" panose="020B0604020202020204" pitchFamily="34" charset="0"/>
                <a:hlinkClick r:id="rId2"/>
              </a:rPr>
              <a:t>teachingbasics@mcn.net</a:t>
            </a:r>
            <a:endParaRPr lang="en-US" sz="2400" b="0" i="0" u="none" strike="noStrike" baseline="30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Aft>
                <a:spcPts val="1200"/>
              </a:spcAft>
              <a:buNone/>
            </a:pPr>
            <a:r>
              <a:rPr lang="en-US" sz="2400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Photographs </a:t>
            </a:r>
            <a:r>
              <a:rPr lang="en-US" sz="2400" b="0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are from </a:t>
            </a:r>
            <a:r>
              <a:rPr lang="en-US" sz="2400" b="0" i="0" u="none" strike="noStrike" baseline="30000" dirty="0" err="1">
                <a:solidFill>
                  <a:srgbClr val="000000"/>
                </a:solidFill>
                <a:latin typeface="Arial" panose="020B0604020202020204" pitchFamily="34" charset="0"/>
              </a:rPr>
              <a:t>www.freepik.com</a:t>
            </a:r>
            <a:r>
              <a:rPr lang="en-US" sz="2400" b="0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 as a premium user.</a:t>
            </a:r>
          </a:p>
          <a:p>
            <a:pPr marL="0" indent="0">
              <a:lnSpc>
                <a:spcPct val="120000"/>
              </a:lnSpc>
              <a:spcAft>
                <a:spcPts val="1200"/>
              </a:spcAft>
              <a:buNone/>
            </a:pPr>
            <a:r>
              <a:rPr lang="en-US" sz="2400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Slide 2: Traveling with a dog</a:t>
            </a:r>
          </a:p>
          <a:p>
            <a:pPr marL="0" indent="0">
              <a:lnSpc>
                <a:spcPct val="120000"/>
              </a:lnSpc>
              <a:spcAft>
                <a:spcPts val="1200"/>
              </a:spcAft>
              <a:buNone/>
            </a:pPr>
            <a:r>
              <a:rPr lang="en-US" sz="2400" b="0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Sli</a:t>
            </a:r>
            <a:r>
              <a:rPr lang="en-US" sz="2400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des 3 and 4: What dogs need</a:t>
            </a:r>
          </a:p>
          <a:p>
            <a:pPr marL="0" indent="0">
              <a:lnSpc>
                <a:spcPct val="120000"/>
              </a:lnSpc>
              <a:spcAft>
                <a:spcPts val="1200"/>
              </a:spcAft>
              <a:buNone/>
            </a:pPr>
            <a:r>
              <a:rPr lang="en-US" sz="2400" b="0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Slide 5</a:t>
            </a:r>
            <a:r>
              <a:rPr lang="en-US" sz="2400" b="0" i="0" u="none" strike="noStrike" baseline="30000">
                <a:solidFill>
                  <a:srgbClr val="000000"/>
                </a:solidFill>
                <a:latin typeface="Arial" panose="020B0604020202020204" pitchFamily="34" charset="0"/>
              </a:rPr>
              <a:t>: Dogs </a:t>
            </a:r>
            <a:r>
              <a:rPr lang="en-US" sz="2400" b="0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love mud when it is hot.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041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6622B08-965C-CF6F-314C-C8DFA9514200}"/>
              </a:ext>
            </a:extLst>
          </p:cNvPr>
          <p:cNvSpPr/>
          <p:nvPr/>
        </p:nvSpPr>
        <p:spPr>
          <a:xfrm>
            <a:off x="261551" y="316184"/>
            <a:ext cx="8607241" cy="8490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entury Gothic" panose="020B0502020202020204" pitchFamily="34" charset="0"/>
              </a:rPr>
              <a:t>Dog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9BC558-4B76-291C-4EA7-43A607444B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590" y="1354082"/>
            <a:ext cx="2892072" cy="25034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3ACE60-A4E6-4B4F-B23F-9334471424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9057" y="1462549"/>
            <a:ext cx="3904902" cy="239500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C37C36D-C297-CB0E-C1FE-A625A542B7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152" y="4119862"/>
            <a:ext cx="2707809" cy="25511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231BF13-4480-09F9-F561-10D2EFD04C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072" y="3857555"/>
            <a:ext cx="3701202" cy="279125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897871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6622B08-965C-CF6F-314C-C8DFA9514200}"/>
              </a:ext>
            </a:extLst>
          </p:cNvPr>
          <p:cNvSpPr/>
          <p:nvPr/>
        </p:nvSpPr>
        <p:spPr>
          <a:xfrm>
            <a:off x="261551" y="316184"/>
            <a:ext cx="8607241" cy="8490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entury Gothic" panose="020B0502020202020204" pitchFamily="34" charset="0"/>
              </a:rPr>
              <a:t>Dogs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008972-8E3C-3C35-3CA7-41131520BA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387" y="1766655"/>
            <a:ext cx="3267190" cy="29339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8152FAD-364F-64CF-DE93-45ED2D3715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6792" y="1715540"/>
            <a:ext cx="4572000" cy="33588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061801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6622B08-965C-CF6F-314C-C8DFA9514200}"/>
              </a:ext>
            </a:extLst>
          </p:cNvPr>
          <p:cNvSpPr/>
          <p:nvPr/>
        </p:nvSpPr>
        <p:spPr>
          <a:xfrm>
            <a:off x="261551" y="316184"/>
            <a:ext cx="8607241" cy="8490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entury Gothic" panose="020B0502020202020204" pitchFamily="34" charset="0"/>
              </a:rPr>
              <a:t>Dogs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9A68F2-C38E-3B19-183D-3EB8CE09C7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594" y="1553591"/>
            <a:ext cx="3948508" cy="39905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655BE70-C631-13A2-2B9B-C4FC57C97E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3246" y="1553591"/>
            <a:ext cx="3433755" cy="480725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091149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6622B08-965C-CF6F-314C-C8DFA9514200}"/>
              </a:ext>
            </a:extLst>
          </p:cNvPr>
          <p:cNvSpPr/>
          <p:nvPr/>
        </p:nvSpPr>
        <p:spPr>
          <a:xfrm>
            <a:off x="261551" y="316184"/>
            <a:ext cx="8607241" cy="8490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entury Gothic" panose="020B0502020202020204" pitchFamily="34" charset="0"/>
              </a:rPr>
              <a:t>Dogs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D1A540-08C5-638C-8938-76D713D7AB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695287"/>
            <a:ext cx="3469739" cy="346742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5C3F1D-057D-DF85-6558-7D21901B02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8840" y="1695287"/>
            <a:ext cx="4098219" cy="346742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2596789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37480</TotalTime>
  <Words>86</Words>
  <Application>Microsoft Office PowerPoint</Application>
  <PresentationFormat>On-screen Show (4:3)</PresentationFormat>
  <Paragraphs>12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Century Gothic</vt:lpstr>
      <vt:lpstr>Office Theme</vt:lpstr>
      <vt:lpstr>The Pet Dog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ROXANNE Sporleder</dc:creator>
  <cp:lastModifiedBy>ROXANNE Sporleder</cp:lastModifiedBy>
  <cp:revision>100</cp:revision>
  <dcterms:created xsi:type="dcterms:W3CDTF">2022-11-18T01:10:43Z</dcterms:created>
  <dcterms:modified xsi:type="dcterms:W3CDTF">2023-09-19T02:19:13Z</dcterms:modified>
</cp:coreProperties>
</file>