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1" r:id="rId3"/>
    <p:sldId id="263" r:id="rId4"/>
    <p:sldId id="26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96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2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6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41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4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2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D41DD-B1C0-437A-BC0A-8895EFB0EC86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E732E-266F-48C8-9578-5D67C9678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78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teachingbasics@mcn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9A3F-9C40-421C-AD83-4F405FFDF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975400"/>
          </a:xfrm>
        </p:spPr>
        <p:txBody>
          <a:bodyPr/>
          <a:lstStyle/>
          <a:p>
            <a:pPr algn="ctr"/>
            <a:r>
              <a:rPr lang="en-US" dirty="0"/>
              <a:t>The Fox and the Bug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697C5-8082-1126-1879-007B01C44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181"/>
            <a:ext cx="7886700" cy="5157805"/>
          </a:xfrm>
        </p:spPr>
        <p:txBody>
          <a:bodyPr>
            <a:normAutofit fontScale="92500" lnSpcReduction="20000"/>
          </a:bodyPr>
          <a:lstStyle/>
          <a:p>
            <a:pPr marL="0" marR="0" indent="0" algn="just" rtl="0">
              <a:buNone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© COPYRIGHT 2024 by Roxie Sporleder </a:t>
            </a:r>
          </a:p>
          <a:p>
            <a:pPr marL="457200" lvl="1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8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Permission is granted to add, delete, or resize the pictures on the following slides. </a:t>
            </a:r>
            <a:endParaRPr lang="en-US" sz="2800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Published by </a:t>
            </a:r>
            <a:r>
              <a:rPr lang="en-US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TeachingBasics</a:t>
            </a:r>
            <a:b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Battle Ground, Washington 98604</a:t>
            </a:r>
            <a:b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E-mail: </a:t>
            </a:r>
            <a:r>
              <a:rPr lang="en-US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  <a:hlinkClick r:id="rId2"/>
              </a:rPr>
              <a:t>teachingbasics@mcn.net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Photographs and illustrations</a:t>
            </a: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are from </a:t>
            </a:r>
            <a:r>
              <a:rPr lang="en-US" b="0" i="0" u="none" strike="noStrike" baseline="30000" dirty="0" err="1">
                <a:solidFill>
                  <a:srgbClr val="000000"/>
                </a:solidFill>
                <a:latin typeface="Arial" panose="020B0604020202020204" pitchFamily="34" charset="0"/>
              </a:rPr>
              <a:t>www.freepik.com</a:t>
            </a: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 as a premium user.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2: Shows a red fox, what they look like, and where they live.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3: Shows how a fox hunts at night.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="0" i="0" u="none" strike="no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4: Shows how foxes like to play with each other, with pet toys, and even jump on a trampoline.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Slide 5</a:t>
            </a:r>
            <a:r>
              <a:rPr lang="en-US" baseline="30000">
                <a:solidFill>
                  <a:srgbClr val="000000"/>
                </a:solidFill>
                <a:latin typeface="Arial" panose="020B0604020202020204" pitchFamily="34" charset="0"/>
              </a:rPr>
              <a:t>: Shows </a:t>
            </a:r>
            <a:r>
              <a:rPr lang="en-US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a dragonfly. How would you describe the dragonfly?</a:t>
            </a:r>
            <a:endParaRPr lang="en-US" b="0" i="0" u="none" strike="noStrike" baseline="30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3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Fox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8114C-CCBA-ED51-1669-72CBC00FCA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1" y="1411549"/>
            <a:ext cx="3350385" cy="4376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8D83F-470C-3F68-CF22-4E0A80433C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411549"/>
            <a:ext cx="3350385" cy="24068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B30E0B-C296-5B2D-B2A1-EF2B61CC1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71" y="4064714"/>
            <a:ext cx="3360861" cy="21585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97871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Fox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00EB0-F421-9DB6-0209-003865CA70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771" y="1716963"/>
            <a:ext cx="6311435" cy="38937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13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Fox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602D9E-524C-047E-2E04-FDC2D26A0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798" y="4200952"/>
            <a:ext cx="4572000" cy="23408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983C248-6A63-0716-2695-CA7131D89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440" y="1823740"/>
            <a:ext cx="3120501" cy="13730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95293C-6A74-42CE-20D0-93303C96D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94" y="1598203"/>
            <a:ext cx="4172505" cy="2367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946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622B08-965C-CF6F-314C-C8DFA9514200}"/>
              </a:ext>
            </a:extLst>
          </p:cNvPr>
          <p:cNvSpPr/>
          <p:nvPr/>
        </p:nvSpPr>
        <p:spPr>
          <a:xfrm>
            <a:off x="261551" y="316184"/>
            <a:ext cx="8607241" cy="8490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Bug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C6E42F-9140-4D4C-951E-71A540A5C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669" y="1842856"/>
            <a:ext cx="7320662" cy="31722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984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38115</TotalTime>
  <Words>131</Words>
  <Application>Microsoft Office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The Fox and the Bug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ROXANNE Sporleder</dc:creator>
  <cp:lastModifiedBy>ROXANNE Sporleder</cp:lastModifiedBy>
  <cp:revision>107</cp:revision>
  <dcterms:created xsi:type="dcterms:W3CDTF">2022-11-18T01:10:43Z</dcterms:created>
  <dcterms:modified xsi:type="dcterms:W3CDTF">2023-09-19T02:19:46Z</dcterms:modified>
</cp:coreProperties>
</file>