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5" r:id="rId2"/>
    <p:sldId id="264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85554" autoAdjust="0"/>
  </p:normalViewPr>
  <p:slideViewPr>
    <p:cSldViewPr snapToGrid="0">
      <p:cViewPr varScale="1">
        <p:scale>
          <a:sx n="62" d="100"/>
          <a:sy n="62" d="100"/>
        </p:scale>
        <p:origin x="10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D89B0-E9B8-4AA5-A958-4176A6402F5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884CD-91F0-4B7D-9704-7336A20B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884CD-91F0-4B7D-9704-7336A20BEF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9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dogs are allowed to get on beds or couches. Sometimes they are not allowed. Why do you think they would not be allowed?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884CD-91F0-4B7D-9704-7336A20BEF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these dogs doing that they should not be doing?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884CD-91F0-4B7D-9704-7336A20BEF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7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these dogs doing that they should not be doing?  Where do you think the plant might be sitting?  Why problems could happen with the dog and the computer?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884CD-91F0-4B7D-9704-7336A20BEF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0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ingbasics@mcn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4DEB-B8F8-6EA0-DC94-792DE4F4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948767"/>
          </a:xfrm>
        </p:spPr>
        <p:txBody>
          <a:bodyPr/>
          <a:lstStyle/>
          <a:p>
            <a:pPr algn="ctr"/>
            <a:r>
              <a:rPr lang="en-US" dirty="0"/>
              <a:t>The Soft Quilt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B638D-3BB1-6A4E-B133-826607222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 algn="just" rtl="0"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© COPYRIGHT 2024 by Roxie Sporleder 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Permission is granted to add, delete, or resize the pictures on the following slides. </a:t>
            </a:r>
            <a:endParaRPr lang="en-US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Published by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TeachingBasics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Battle Ground, Washington 98604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E-mail: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teachingbasics@mcn.net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Photographs 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are from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www.freepik.com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as a premium user.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1: Dogs on bed and couch. This may or may not </a:t>
            </a:r>
            <a:r>
              <a:rPr lang="en-US" sz="2400" b="0" i="0" u="none" strike="noStrike" baseline="30000">
                <a:solidFill>
                  <a:srgbClr val="000000"/>
                </a:solidFill>
                <a:latin typeface="Arial" panose="020B0604020202020204" pitchFamily="34" charset="0"/>
              </a:rPr>
              <a:t>be permitted by owner.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Slides 3 and 4: Were dogs are not to go and some of the problems that occur when they do go there such as unrolling the toilet paper, knocking over a plant, eating someone else’s food, or risking knocking over cup onto the computer. </a:t>
            </a:r>
            <a:endParaRPr lang="en-US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400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1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559579" y="316184"/>
            <a:ext cx="8309213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Dogs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E4263-1C47-E1DE-A532-566A44D360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79" y="1466445"/>
            <a:ext cx="3170794" cy="303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473DCE-D460-91B8-5373-F87EBE588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370" y="1466445"/>
            <a:ext cx="4857422" cy="303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954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489896" y="316184"/>
            <a:ext cx="8032668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Dogs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FF3B5-742C-0854-8F73-20F1AD16E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140" y="1473693"/>
            <a:ext cx="3321821" cy="3726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C64C7A-2ABF-C38A-97DF-A0732A3306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95" y="1565798"/>
            <a:ext cx="3757403" cy="37264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81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Dogs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58793-8F67-76DE-0803-8290BC1F9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35" y="1441511"/>
            <a:ext cx="2892269" cy="3974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E01C1-6CAC-F953-B555-3FBF486CB9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01" y="1441511"/>
            <a:ext cx="4572000" cy="3526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0477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38962</TotalTime>
  <Words>203</Words>
  <Application>Microsoft Office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The Soft Quilt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Sporleder</dc:creator>
  <cp:lastModifiedBy>ROXANNE Sporleder</cp:lastModifiedBy>
  <cp:revision>106</cp:revision>
  <dcterms:created xsi:type="dcterms:W3CDTF">2022-11-18T01:10:43Z</dcterms:created>
  <dcterms:modified xsi:type="dcterms:W3CDTF">2023-09-19T02:20:24Z</dcterms:modified>
</cp:coreProperties>
</file>